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12192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100" d="100"/>
          <a:sy n="100" d="100"/>
        </p:scale>
        <p:origin x="1176" y="-2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D3B-D141-42E9-B4DC-F5A119EDA5E5}" type="datetimeFigureOut">
              <a:rPr lang="ro-RO" smtClean="0"/>
              <a:t>01.10.2023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0001-0509-4C00-BD9C-A4F316BB342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8251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D3B-D141-42E9-B4DC-F5A119EDA5E5}" type="datetimeFigureOut">
              <a:rPr lang="ro-RO" smtClean="0"/>
              <a:t>01.10.2023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0001-0509-4C00-BD9C-A4F316BB342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1837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D3B-D141-42E9-B4DC-F5A119EDA5E5}" type="datetimeFigureOut">
              <a:rPr lang="ro-RO" smtClean="0"/>
              <a:t>01.10.2023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0001-0509-4C00-BD9C-A4F316BB342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330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D3B-D141-42E9-B4DC-F5A119EDA5E5}" type="datetimeFigureOut">
              <a:rPr lang="ro-RO" smtClean="0"/>
              <a:t>01.10.2023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0001-0509-4C00-BD9C-A4F316BB342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5785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D3B-D141-42E9-B4DC-F5A119EDA5E5}" type="datetimeFigureOut">
              <a:rPr lang="ro-RO" smtClean="0"/>
              <a:t>01.10.2023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0001-0509-4C00-BD9C-A4F316BB342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9579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D3B-D141-42E9-B4DC-F5A119EDA5E5}" type="datetimeFigureOut">
              <a:rPr lang="ro-RO" smtClean="0"/>
              <a:t>01.10.2023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0001-0509-4C00-BD9C-A4F316BB342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303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D3B-D141-42E9-B4DC-F5A119EDA5E5}" type="datetimeFigureOut">
              <a:rPr lang="ro-RO" smtClean="0"/>
              <a:t>01.10.2023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0001-0509-4C00-BD9C-A4F316BB342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445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D3B-D141-42E9-B4DC-F5A119EDA5E5}" type="datetimeFigureOut">
              <a:rPr lang="ro-RO" smtClean="0"/>
              <a:t>01.10.2023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0001-0509-4C00-BD9C-A4F316BB342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5568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D3B-D141-42E9-B4DC-F5A119EDA5E5}" type="datetimeFigureOut">
              <a:rPr lang="ro-RO" smtClean="0"/>
              <a:t>01.10.2023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0001-0509-4C00-BD9C-A4F316BB342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1314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D3B-D141-42E9-B4DC-F5A119EDA5E5}" type="datetimeFigureOut">
              <a:rPr lang="ro-RO" smtClean="0"/>
              <a:t>01.10.2023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0001-0509-4C00-BD9C-A4F316BB342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888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D3B-D141-42E9-B4DC-F5A119EDA5E5}" type="datetimeFigureOut">
              <a:rPr lang="ro-RO" smtClean="0"/>
              <a:t>01.10.2023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0001-0509-4C00-BD9C-A4F316BB342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377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84D3B-D141-42E9-B4DC-F5A119EDA5E5}" type="datetimeFigureOut">
              <a:rPr lang="ro-RO" smtClean="0"/>
              <a:t>01.10.2023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C0001-0509-4C00-BD9C-A4F316BB342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9367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143" y="96054"/>
            <a:ext cx="6719977" cy="2005590"/>
          </a:xfrm>
        </p:spPr>
        <p:txBody>
          <a:bodyPr>
            <a:normAutofit/>
          </a:bodyPr>
          <a:lstStyle/>
          <a:p>
            <a:r>
              <a:rPr lang="ro-RO" sz="3200" b="1" dirty="0">
                <a:solidFill>
                  <a:srgbClr val="7030A0"/>
                </a:solidFill>
              </a:rPr>
              <a:t>Școala Gimnazială </a:t>
            </a:r>
            <a:r>
              <a:rPr lang="en-US" sz="3200" b="1" dirty="0">
                <a:solidFill>
                  <a:srgbClr val="7030A0"/>
                </a:solidFill>
              </a:rPr>
              <a:t>“</a:t>
            </a:r>
            <a:r>
              <a:rPr lang="ro-RO" sz="3200" b="1" dirty="0">
                <a:solidFill>
                  <a:srgbClr val="7030A0"/>
                </a:solidFill>
              </a:rPr>
              <a:t>Iuliu Hațieganu</a:t>
            </a:r>
            <a:r>
              <a:rPr lang="en-US" sz="3200" b="1" dirty="0">
                <a:solidFill>
                  <a:srgbClr val="7030A0"/>
                </a:solidFill>
              </a:rPr>
              <a:t>”</a:t>
            </a:r>
            <a:r>
              <a:rPr lang="ro-RO" sz="3200" b="1" dirty="0">
                <a:solidFill>
                  <a:srgbClr val="7030A0"/>
                </a:solidFill>
              </a:rPr>
              <a:t> </a:t>
            </a:r>
            <a:r>
              <a:rPr lang="ro-RO" sz="3200" b="1" dirty="0" smtClean="0">
                <a:solidFill>
                  <a:srgbClr val="7030A0"/>
                </a:solidFill>
              </a:rPr>
              <a:t/>
            </a:r>
            <a:br>
              <a:rPr lang="ro-RO" sz="3200" b="1" dirty="0" smtClean="0">
                <a:solidFill>
                  <a:srgbClr val="7030A0"/>
                </a:solidFill>
              </a:rPr>
            </a:br>
            <a:r>
              <a:rPr lang="ro-RO" sz="3200" b="1" dirty="0" smtClean="0">
                <a:solidFill>
                  <a:srgbClr val="7030A0"/>
                </a:solidFill>
              </a:rPr>
              <a:t>Cluj-Napoca</a:t>
            </a:r>
            <a:r>
              <a:rPr lang="en-US" sz="4978" b="1" dirty="0">
                <a:solidFill>
                  <a:srgbClr val="7030A0"/>
                </a:solidFill>
              </a:rPr>
              <a:t/>
            </a:r>
            <a:br>
              <a:rPr lang="en-US" sz="4978" b="1" dirty="0">
                <a:solidFill>
                  <a:srgbClr val="7030A0"/>
                </a:solidFill>
              </a:rPr>
            </a:br>
            <a:r>
              <a:rPr lang="en-US" sz="2000" b="1" dirty="0" err="1">
                <a:solidFill>
                  <a:srgbClr val="7030A0"/>
                </a:solidFill>
              </a:rPr>
              <a:t>organizeaz</a:t>
            </a:r>
            <a:r>
              <a:rPr lang="ro-RO" sz="2000" b="1" dirty="0">
                <a:solidFill>
                  <a:srgbClr val="7030A0"/>
                </a:solidFill>
              </a:rPr>
              <a:t>ă manifestări dedicate </a:t>
            </a:r>
            <a:br>
              <a:rPr lang="ro-RO" sz="2000" b="1" dirty="0">
                <a:solidFill>
                  <a:srgbClr val="7030A0"/>
                </a:solidFill>
              </a:rPr>
            </a:br>
            <a:r>
              <a:rPr lang="ro-RO" sz="2800" b="1" dirty="0" smtClean="0">
                <a:solidFill>
                  <a:srgbClr val="7030A0"/>
                </a:solidFill>
              </a:rPr>
              <a:t>Săptămânii </a:t>
            </a:r>
            <a:r>
              <a:rPr lang="ro-RO" sz="2800" b="1" dirty="0">
                <a:solidFill>
                  <a:srgbClr val="7030A0"/>
                </a:solidFill>
              </a:rPr>
              <a:t>Mondiale a </a:t>
            </a:r>
            <a:r>
              <a:rPr lang="ro-RO" sz="2800" b="1" dirty="0" smtClean="0">
                <a:solidFill>
                  <a:srgbClr val="7030A0"/>
                </a:solidFill>
              </a:rPr>
              <a:t>Spațiului </a:t>
            </a:r>
            <a:r>
              <a:rPr lang="ro-RO" sz="2800" b="1" dirty="0">
                <a:solidFill>
                  <a:srgbClr val="7030A0"/>
                </a:solidFill>
              </a:rPr>
              <a:t>Cosmic</a:t>
            </a:r>
            <a:r>
              <a:rPr lang="en-US" sz="4978" b="1" dirty="0">
                <a:solidFill>
                  <a:srgbClr val="7030A0"/>
                </a:solidFill>
              </a:rPr>
              <a:t/>
            </a:r>
            <a:br>
              <a:rPr lang="en-US" sz="4978" b="1" dirty="0">
                <a:solidFill>
                  <a:srgbClr val="7030A0"/>
                </a:solidFill>
              </a:rPr>
            </a:br>
            <a:r>
              <a:rPr lang="ro-RO" sz="2000" b="1" dirty="0">
                <a:solidFill>
                  <a:srgbClr val="7030A0"/>
                </a:solidFill>
              </a:rPr>
              <a:t>în perioada </a:t>
            </a:r>
            <a:r>
              <a:rPr lang="ro-RO" sz="2000" b="1" dirty="0" smtClean="0">
                <a:solidFill>
                  <a:srgbClr val="7030A0"/>
                </a:solidFill>
              </a:rPr>
              <a:t>4 -</a:t>
            </a:r>
            <a:r>
              <a:rPr lang="ro-RO" sz="2000" b="1" dirty="0">
                <a:solidFill>
                  <a:srgbClr val="7030A0"/>
                </a:solidFill>
              </a:rPr>
              <a:t>10 octombrie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241971"/>
            <a:ext cx="6858000" cy="2667139"/>
          </a:xfrm>
        </p:spPr>
        <p:txBody>
          <a:bodyPr>
            <a:normAutofit/>
          </a:bodyPr>
          <a:lstStyle/>
          <a:p>
            <a:pPr algn="l"/>
            <a:r>
              <a:rPr lang="ro-RO" sz="2000" b="1" dirty="0" smtClean="0">
                <a:solidFill>
                  <a:srgbClr val="7030A0"/>
                </a:solidFill>
              </a:rPr>
              <a:t>Activități desfășurate</a:t>
            </a:r>
            <a:r>
              <a:rPr lang="en-US" sz="2000" b="1" dirty="0" smtClean="0">
                <a:solidFill>
                  <a:srgbClr val="7030A0"/>
                </a:solidFill>
              </a:rPr>
              <a:t>:</a:t>
            </a:r>
            <a:endParaRPr lang="ro-RO" sz="2000" b="1" dirty="0" smtClean="0">
              <a:solidFill>
                <a:srgbClr val="7030A0"/>
              </a:solidFill>
            </a:endParaRPr>
          </a:p>
          <a:p>
            <a:pPr algn="l"/>
            <a:r>
              <a:rPr lang="ro-RO" sz="2000" b="1" dirty="0" smtClean="0">
                <a:solidFill>
                  <a:srgbClr val="7030A0"/>
                </a:solidFill>
              </a:rPr>
              <a:t>- Concursuri de pictură și desen (toate clasele)</a:t>
            </a:r>
          </a:p>
          <a:p>
            <a:pPr algn="l"/>
            <a:r>
              <a:rPr lang="ro-RO" sz="2000" b="1" dirty="0" smtClean="0">
                <a:solidFill>
                  <a:srgbClr val="7030A0"/>
                </a:solidFill>
              </a:rPr>
              <a:t>- Vizionări de filme documentare pe tema Spațiului Cosmic (toate clasele)</a:t>
            </a:r>
          </a:p>
          <a:p>
            <a:pPr algn="l"/>
            <a:r>
              <a:rPr lang="ro-RO" sz="2000" b="1" dirty="0" smtClean="0">
                <a:solidFill>
                  <a:srgbClr val="7030A0"/>
                </a:solidFill>
              </a:rPr>
              <a:t>- Concursuri de machete,  lansări de avioane de hârtie (clasele a VI-a), pliante și lansări de rachete (clasele a VII-a)</a:t>
            </a:r>
          </a:p>
          <a:p>
            <a:pPr algn="l"/>
            <a:r>
              <a:rPr lang="ro-RO" sz="2000" b="1" dirty="0" smtClean="0">
                <a:solidFill>
                  <a:srgbClr val="7030A0"/>
                </a:solidFill>
              </a:rPr>
              <a:t>- Concurs de eseuri (clasele a VIII-a)</a:t>
            </a:r>
          </a:p>
          <a:p>
            <a:pPr algn="l"/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167" y="4533202"/>
            <a:ext cx="1330953" cy="13050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4" y="4533202"/>
            <a:ext cx="1320871" cy="1237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967" y="2719353"/>
            <a:ext cx="3976728" cy="56255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2144" y="8467748"/>
            <a:ext cx="658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srgbClr val="7030A0"/>
                </a:solidFill>
              </a:rPr>
              <a:t>Participanți: elevii claselor a VI-a, a VII-a și a VIII-a</a:t>
            </a:r>
            <a:endParaRPr lang="ro-RO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2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78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Școala Gimnazială “Iuliu Hațieganu”  Cluj-Napoca organizează manifestări dedicate  Săptămânii Mondiale a Spațiului Cosmic în perioada 4 -10 octombrie 2023</vt:lpstr>
    </vt:vector>
  </TitlesOfParts>
  <Company>Home Sweet 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Școala Gimnazială “Iuliu Hațieganu” Cluj-Napoca organizează manifestări dedicate  Săptămânii Mondiale a Spațiului Cosmic în perioada 4-10 octombrie 2023</dc:title>
  <dc:creator>Vasile Tîra</dc:creator>
  <cp:lastModifiedBy>Mona</cp:lastModifiedBy>
  <cp:revision>6</cp:revision>
  <dcterms:created xsi:type="dcterms:W3CDTF">2023-09-30T02:19:03Z</dcterms:created>
  <dcterms:modified xsi:type="dcterms:W3CDTF">2023-10-01T12:51:24Z</dcterms:modified>
</cp:coreProperties>
</file>